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51" autoAdjust="0"/>
  </p:normalViewPr>
  <p:slideViewPr>
    <p:cSldViewPr snapToGrid="0">
      <p:cViewPr varScale="1">
        <p:scale>
          <a:sx n="111" d="100"/>
          <a:sy n="111" d="100"/>
        </p:scale>
        <p:origin x="79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08/10/2019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08/10/2019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08/10/2019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08/10/2019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08/10/2019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m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tmp"/><Relationship Id="rId4" Type="http://schemas.openxmlformats.org/officeDocument/2006/relationships/image" Target="../media/image3.tm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 smtClean="0"/>
              <a:t>Moving sound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1017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A loudspeaker vibrates and makes a sound.</a:t>
            </a:r>
          </a:p>
          <a:p>
            <a:r>
              <a:rPr lang="en-GB" dirty="0"/>
              <a:t>We hear the sound because </a:t>
            </a:r>
            <a:r>
              <a:rPr lang="en-GB" dirty="0" smtClean="0"/>
              <a:t>a sound wave moves </a:t>
            </a:r>
            <a:r>
              <a:rPr lang="en-GB" dirty="0"/>
              <a:t>through the air.  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2777122" y="2383763"/>
            <a:ext cx="3647509" cy="2076068"/>
            <a:chOff x="1616641" y="2182482"/>
            <a:chExt cx="3647509" cy="2076068"/>
          </a:xfrm>
        </p:grpSpPr>
        <p:grpSp>
          <p:nvGrpSpPr>
            <p:cNvPr id="14" name="Group 13"/>
            <p:cNvGrpSpPr/>
            <p:nvPr/>
          </p:nvGrpSpPr>
          <p:grpSpPr>
            <a:xfrm>
              <a:off x="1616641" y="2182482"/>
              <a:ext cx="772061" cy="2076068"/>
              <a:chOff x="1616641" y="2182482"/>
              <a:chExt cx="772061" cy="2076068"/>
            </a:xfrm>
          </p:grpSpPr>
          <p:cxnSp>
            <p:nvCxnSpPr>
              <p:cNvPr id="16" name="Straight Connector 15"/>
              <p:cNvCxnSpPr/>
              <p:nvPr/>
            </p:nvCxnSpPr>
            <p:spPr>
              <a:xfrm flipH="1">
                <a:off x="1992702" y="2182482"/>
                <a:ext cx="396000" cy="1044000"/>
              </a:xfrm>
              <a:prstGeom prst="line">
                <a:avLst/>
              </a:prstGeom>
              <a:noFill/>
              <a:ln w="63500" cap="flat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</a:ln>
              <a:effectLst/>
            </p:spPr>
          </p:cxnSp>
          <p:cxnSp>
            <p:nvCxnSpPr>
              <p:cNvPr id="17" name="Straight Connector 16"/>
              <p:cNvCxnSpPr/>
              <p:nvPr/>
            </p:nvCxnSpPr>
            <p:spPr>
              <a:xfrm>
                <a:off x="1992702" y="3214550"/>
                <a:ext cx="396000" cy="1044000"/>
              </a:xfrm>
              <a:prstGeom prst="line">
                <a:avLst/>
              </a:prstGeom>
              <a:noFill/>
              <a:ln w="63500" cap="flat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</a:ln>
              <a:effectLst/>
            </p:spPr>
          </p:cxnSp>
          <p:sp>
            <p:nvSpPr>
              <p:cNvPr id="18" name="Pie 17"/>
              <p:cNvSpPr/>
              <p:nvPr/>
            </p:nvSpPr>
            <p:spPr>
              <a:xfrm>
                <a:off x="1616641" y="2884481"/>
                <a:ext cx="684000" cy="684000"/>
              </a:xfrm>
              <a:prstGeom prst="pie">
                <a:avLst>
                  <a:gd name="adj1" fmla="val 17531851"/>
                  <a:gd name="adj2" fmla="val 4038535"/>
                </a:avLst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15" name="Down Arrow 14"/>
            <p:cNvSpPr/>
            <p:nvPr/>
          </p:nvSpPr>
          <p:spPr>
            <a:xfrm rot="16200000">
              <a:off x="3533621" y="2090445"/>
              <a:ext cx="1212850" cy="2248209"/>
            </a:xfrm>
            <a:prstGeom prst="downArrow">
              <a:avLst/>
            </a:prstGeom>
            <a:solidFill>
              <a:srgbClr val="8064A2">
                <a:lumMod val="75000"/>
                <a:alpha val="29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196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 smtClean="0"/>
              <a:t>Moving sound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824517"/>
          </a:xfrm>
          <a:prstGeom prst="rect">
            <a:avLst/>
          </a:prstGeom>
          <a:solidFill>
            <a:srgbClr val="FAFAEA"/>
          </a:solidFill>
          <a:ln>
            <a:solidFill>
              <a:srgbClr val="002060"/>
            </a:solidFill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These pictures try to show how </a:t>
            </a:r>
            <a:r>
              <a:rPr lang="en-GB" dirty="0" smtClean="0"/>
              <a:t>a sound wave moves </a:t>
            </a:r>
            <a:r>
              <a:rPr lang="en-GB" dirty="0"/>
              <a:t>through the air.</a:t>
            </a:r>
          </a:p>
          <a:p>
            <a:r>
              <a:rPr lang="en-GB" dirty="0"/>
              <a:t>Which one is the best model for how </a:t>
            </a:r>
            <a:r>
              <a:rPr lang="en-GB" dirty="0" smtClean="0"/>
              <a:t>a sound wave moves</a:t>
            </a:r>
            <a:r>
              <a:rPr lang="en-GB" dirty="0"/>
              <a:t>?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1730375" y="2195927"/>
            <a:ext cx="5760000" cy="3600000"/>
            <a:chOff x="1746429" y="2204816"/>
            <a:chExt cx="5760000" cy="3600000"/>
          </a:xfrm>
        </p:grpSpPr>
        <p:cxnSp>
          <p:nvCxnSpPr>
            <p:cNvPr id="10" name="Straight Connector 9"/>
            <p:cNvCxnSpPr/>
            <p:nvPr userDrawn="1"/>
          </p:nvCxnSpPr>
          <p:spPr>
            <a:xfrm>
              <a:off x="4588303" y="2204816"/>
              <a:ext cx="0" cy="360000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 userDrawn="1"/>
          </p:nvCxnSpPr>
          <p:spPr>
            <a:xfrm flipH="1">
              <a:off x="1746429" y="3986272"/>
              <a:ext cx="5760000" cy="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 Placeholder 17"/>
          <p:cNvSpPr txBox="1">
            <a:spLocks/>
          </p:cNvSpPr>
          <p:nvPr/>
        </p:nvSpPr>
        <p:spPr>
          <a:xfrm>
            <a:off x="1730376" y="3506185"/>
            <a:ext cx="2781804" cy="388355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 smtClean="0">
                <a:solidFill>
                  <a:schemeClr val="tx2">
                    <a:lumMod val="50000"/>
                  </a:schemeClr>
                </a:solidFill>
              </a:rPr>
              <a:t>A</a:t>
            </a: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18" name="Text Placeholder 17"/>
          <p:cNvSpPr txBox="1">
            <a:spLocks/>
          </p:cNvSpPr>
          <p:nvPr/>
        </p:nvSpPr>
        <p:spPr>
          <a:xfrm>
            <a:off x="4664427" y="3506185"/>
            <a:ext cx="2781804" cy="388355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 smtClean="0">
                <a:solidFill>
                  <a:schemeClr val="tx2">
                    <a:lumMod val="50000"/>
                  </a:schemeClr>
                </a:solidFill>
              </a:rPr>
              <a:t>B</a:t>
            </a: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19" name="Text Placeholder 17"/>
          <p:cNvSpPr txBox="1">
            <a:spLocks/>
          </p:cNvSpPr>
          <p:nvPr/>
        </p:nvSpPr>
        <p:spPr>
          <a:xfrm>
            <a:off x="4664428" y="5350596"/>
            <a:ext cx="2781804" cy="388355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 smtClean="0">
                <a:solidFill>
                  <a:schemeClr val="tx2">
                    <a:lumMod val="50000"/>
                  </a:schemeClr>
                </a:solidFill>
              </a:rPr>
              <a:t>D</a:t>
            </a: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</p:txBody>
      </p:sp>
      <p:pic>
        <p:nvPicPr>
          <p:cNvPr id="21" name="Picture 20" descr="Screen Clippi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73" r="13118" b="1501"/>
          <a:stretch/>
        </p:blipFill>
        <p:spPr>
          <a:xfrm>
            <a:off x="1578129" y="4098496"/>
            <a:ext cx="2568575" cy="1422400"/>
          </a:xfrm>
          <a:prstGeom prst="rect">
            <a:avLst/>
          </a:prstGeom>
        </p:spPr>
      </p:pic>
      <p:pic>
        <p:nvPicPr>
          <p:cNvPr id="22" name="Picture 21" descr="Screen Clippi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8129" y="2202674"/>
            <a:ext cx="2914246" cy="1303511"/>
          </a:xfrm>
          <a:prstGeom prst="rect">
            <a:avLst/>
          </a:prstGeom>
        </p:spPr>
      </p:pic>
      <p:pic>
        <p:nvPicPr>
          <p:cNvPr id="24" name="Picture Placeholder 13" descr="Screen Clippi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69" r="3969"/>
          <a:stretch>
            <a:fillRect/>
          </a:stretch>
        </p:blipFill>
        <p:spPr>
          <a:xfrm>
            <a:off x="4805083" y="2220277"/>
            <a:ext cx="2781299" cy="1301147"/>
          </a:xfrm>
          <a:prstGeom prst="rect">
            <a:avLst/>
          </a:prstGeom>
        </p:spPr>
      </p:pic>
      <p:sp>
        <p:nvSpPr>
          <p:cNvPr id="25" name="Pie 24"/>
          <p:cNvSpPr/>
          <p:nvPr/>
        </p:nvSpPr>
        <p:spPr>
          <a:xfrm>
            <a:off x="4561321" y="2665231"/>
            <a:ext cx="396000" cy="396000"/>
          </a:xfrm>
          <a:prstGeom prst="pie">
            <a:avLst>
              <a:gd name="adj1" fmla="val 17484290"/>
              <a:gd name="adj2" fmla="val 4058322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0" name="Text Placeholder 17"/>
          <p:cNvSpPr txBox="1">
            <a:spLocks/>
          </p:cNvSpPr>
          <p:nvPr/>
        </p:nvSpPr>
        <p:spPr>
          <a:xfrm>
            <a:off x="1733298" y="5350596"/>
            <a:ext cx="2781804" cy="388355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 smtClean="0">
                <a:solidFill>
                  <a:schemeClr val="tx2">
                    <a:lumMod val="50000"/>
                  </a:schemeClr>
                </a:solidFill>
              </a:rPr>
              <a:t>C</a:t>
            </a:r>
            <a:r>
              <a:rPr lang="en-US" sz="1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4805083" y="4155576"/>
            <a:ext cx="2914246" cy="1303511"/>
            <a:chOff x="4805083" y="4155576"/>
            <a:chExt cx="2914246" cy="1303511"/>
          </a:xfrm>
        </p:grpSpPr>
        <p:pic>
          <p:nvPicPr>
            <p:cNvPr id="23" name="Picture 22" descr="Screen Clippi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05083" y="4155576"/>
              <a:ext cx="2914246" cy="1303511"/>
            </a:xfrm>
            <a:prstGeom prst="rect">
              <a:avLst/>
            </a:prstGeom>
          </p:spPr>
        </p:pic>
        <p:sp>
          <p:nvSpPr>
            <p:cNvPr id="2" name="Oval 1"/>
            <p:cNvSpPr/>
            <p:nvPr/>
          </p:nvSpPr>
          <p:spPr>
            <a:xfrm>
              <a:off x="5375139" y="4724655"/>
              <a:ext cx="108000" cy="108000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Oval 25"/>
            <p:cNvSpPr/>
            <p:nvPr/>
          </p:nvSpPr>
          <p:spPr>
            <a:xfrm>
              <a:off x="6195732" y="4799732"/>
              <a:ext cx="108000" cy="108000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Oval 26"/>
            <p:cNvSpPr/>
            <p:nvPr/>
          </p:nvSpPr>
          <p:spPr>
            <a:xfrm>
              <a:off x="7016325" y="4758920"/>
              <a:ext cx="108000" cy="108000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4099993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83</TotalTime>
  <Words>57</Words>
  <Application>Microsoft Office PowerPoint</Application>
  <PresentationFormat>On-screen Show (4:3)</PresentationFormat>
  <Paragraphs>11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4</cp:revision>
  <dcterms:created xsi:type="dcterms:W3CDTF">2019-04-09T13:23:17Z</dcterms:created>
  <dcterms:modified xsi:type="dcterms:W3CDTF">2019-10-08T09:28:18Z</dcterms:modified>
</cp:coreProperties>
</file>